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1" r:id="rId4"/>
    <p:sldId id="292" r:id="rId5"/>
    <p:sldId id="293" r:id="rId6"/>
    <p:sldId id="294" r:id="rId7"/>
    <p:sldId id="280" r:id="rId8"/>
    <p:sldId id="281" r:id="rId9"/>
    <p:sldId id="279" r:id="rId10"/>
    <p:sldId id="282" r:id="rId11"/>
    <p:sldId id="284" r:id="rId12"/>
    <p:sldId id="283" r:id="rId13"/>
    <p:sldId id="285" r:id="rId14"/>
    <p:sldId id="286" r:id="rId15"/>
    <p:sldId id="258" r:id="rId16"/>
    <p:sldId id="289" r:id="rId17"/>
    <p:sldId id="287" r:id="rId18"/>
    <p:sldId id="29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5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79AFD88-D09A-4767-9FAA-1F478C7FB9D2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A4B3D8-8237-4E63-87AB-06AB1A94C49C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THE GRC PANEL</a:t>
            </a:r>
            <a:br>
              <a:rPr lang="en-US" dirty="0" smtClean="0"/>
            </a:br>
            <a:r>
              <a:rPr lang="en-US" sz="3100" dirty="0" smtClean="0">
                <a:solidFill>
                  <a:srgbClr val="FF0000"/>
                </a:solidFill>
              </a:rPr>
              <a:t>ENVELOPE TO A BUILDING STRUCTURE</a:t>
            </a:r>
            <a:endParaRPr lang="en-IN" sz="31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GRC FACADES</a:t>
            </a:r>
          </a:p>
          <a:p>
            <a:r>
              <a:rPr lang="en-US" dirty="0" smtClean="0"/>
              <a:t>CREATING LANDMARKS 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GEC PANEL SAMPLE FOR </a:t>
            </a:r>
            <a:br>
              <a:rPr lang="en-US" dirty="0" smtClean="0"/>
            </a:br>
            <a:r>
              <a:rPr lang="en-US" sz="2000" dirty="0" smtClean="0"/>
              <a:t>TAJ GAUHATI</a:t>
            </a:r>
            <a:endParaRPr lang="en-IN" dirty="0"/>
          </a:p>
        </p:txBody>
      </p:sp>
      <p:pic>
        <p:nvPicPr>
          <p:cNvPr id="1026" name="Picture 2" descr="D:\h drive backup\AAA GRC PROJECTS\20. THE WORKSHOP\THE WORKSHOP.001\GRC PANEL SNAPS\panel\IMG_000003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278" y="1935163"/>
            <a:ext cx="7803444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TYPICAL PANEL MOLD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709" y="1935163"/>
            <a:ext cx="5852582" cy="4389437"/>
          </a:xfrm>
        </p:spPr>
      </p:pic>
    </p:spTree>
    <p:extLst>
      <p:ext uri="{BB962C8B-B14F-4D97-AF65-F5344CB8AC3E}">
        <p14:creationId xmlns:p14="http://schemas.microsoft.com/office/powerpoint/2010/main" val="2915358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PATTERN WORK OF A DECORATIVE PANEL</a:t>
            </a:r>
            <a:endParaRPr lang="en-US" sz="36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328192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PATTERN WORK  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FLAT PANEL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CORNER PANEL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117249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TO GRC ELEMENT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THE FLAT PANEL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THE GRC ELEMENT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1528333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6311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700" b="1" dirty="0">
                <a:solidFill>
                  <a:srgbClr val="FF0000"/>
                </a:solidFill>
              </a:rPr>
              <a:t>CORNER MOULD OF A </a:t>
            </a:r>
            <a:r>
              <a:rPr lang="en-US" sz="2700" b="1" dirty="0" smtClean="0">
                <a:solidFill>
                  <a:srgbClr val="FF0000"/>
                </a:solidFill>
              </a:rPr>
              <a:t>PANEL FOR A PERFECT RIGHT ANGLE ON THE EXTERIOR</a:t>
            </a:r>
            <a:r>
              <a:rPr lang="en-US" sz="2700" dirty="0" smtClean="0">
                <a:solidFill>
                  <a:srgbClr val="FF0000"/>
                </a:solidFill>
              </a:rPr>
              <a:t/>
            </a:r>
            <a:br>
              <a:rPr lang="en-US" sz="2700" dirty="0" smtClean="0">
                <a:solidFill>
                  <a:srgbClr val="FF0000"/>
                </a:solidFill>
              </a:rPr>
            </a:br>
            <a:r>
              <a:rPr lang="en-US" sz="1800" b="1" dirty="0" smtClean="0">
                <a:solidFill>
                  <a:srgbClr val="002060"/>
                </a:solidFill>
              </a:rPr>
              <a:t>BANDS FOR PANEL RIGIDITY &amp; STRENGTH - BACK </a:t>
            </a:r>
            <a:r>
              <a:rPr lang="en-US" sz="1800" b="1" dirty="0">
                <a:solidFill>
                  <a:srgbClr val="002060"/>
                </a:solidFill>
              </a:rPr>
              <a:t>OF A PANEL WITH GRC</a:t>
            </a:r>
            <a:br>
              <a:rPr lang="en-US" sz="1800" b="1" dirty="0">
                <a:solidFill>
                  <a:srgbClr val="002060"/>
                </a:solidFill>
              </a:rPr>
            </a:br>
            <a:r>
              <a:rPr lang="en-US" sz="2200" b="1" dirty="0" smtClean="0"/>
              <a:t>  </a:t>
            </a:r>
            <a:endParaRPr lang="en-IN" sz="2200" b="1" dirty="0"/>
          </a:p>
        </p:txBody>
      </p:sp>
      <p:pic>
        <p:nvPicPr>
          <p:cNvPr id="2050" name="Picture 2" descr="D:\h drive backup\AAA GRC PROJECTS\16. RAJKOT SHILPA JWELLARY\DSC071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835696" y="2204864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GRC PANEL – BACK SIDE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dirty="0" smtClean="0">
                <a:solidFill>
                  <a:srgbClr val="FF0000"/>
                </a:solidFill>
              </a:rPr>
              <a:t>WITH BAND ALL ALONG THE PANEL,   STIFFENERS &amp; RIBS INBETWEEN THE BAND ON THE BACK SIDE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3075" name="Picture 3" descr="D:\h drive backup\AAA GRC PROJECTS\16. RAJKOT SHILPA JWELLARY\DSC071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214446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THE GRC PANEL – WITH A GROOVE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b="1" dirty="0" smtClean="0">
                <a:solidFill>
                  <a:srgbClr val="002060"/>
                </a:solidFill>
              </a:rPr>
              <a:t>READY FOR INSTALLATION AT SITE</a:t>
            </a:r>
            <a:endParaRPr lang="en-IN" sz="22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D:\h drive backup\AAA GRC PROJECTS\16. RAJKOT SHILPA JWELLARY\DSC071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214446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CORNER GRC PANEL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1" dirty="0" smtClean="0">
                <a:solidFill>
                  <a:srgbClr val="FF0000"/>
                </a:solidFill>
              </a:rPr>
              <a:t>STEEL BRACKETS SUPPORTING THE PANEL  SO THAT EVERY PANEL SUPPORTS ITS OWN WEIGHT </a:t>
            </a:r>
            <a:endParaRPr lang="en-IN" sz="16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D:\h drive backup\AAA GRC PROJECTS\16. RAJKOT SHILPA JWELLARY\DSC072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4792" y="1920875"/>
            <a:ext cx="3325416" cy="4433888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16. RAJKOT SHILPA JWELLARY\DSC072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13792" y="1920875"/>
            <a:ext cx="3325416" cy="4433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GRC PANEL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400" b="1" dirty="0" smtClean="0">
                <a:solidFill>
                  <a:srgbClr val="FF0000"/>
                </a:solidFill>
              </a:rPr>
              <a:t>STEEL BRACKETS SUPPORTING THE PANEL </a:t>
            </a:r>
            <a:endParaRPr lang="en-IN" sz="24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D:\h drive backup\AAA GRC PROJECTS\16. RAJKOT SHILPA JWELLARY\DSC0721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6147" name="Picture 3" descr="D:\h drive backup\AAA GRC PROJECTS\16. RAJKOT SHILPA JWELLARY\DSC071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71570"/>
          </a:xfrm>
        </p:spPr>
        <p:txBody>
          <a:bodyPr/>
          <a:lstStyle/>
          <a:p>
            <a:r>
              <a:rPr lang="en-US" b="1" dirty="0" smtClean="0"/>
              <a:t>LEVELLING &amp; INSTALLATION</a:t>
            </a:r>
            <a:endParaRPr lang="en-IN" b="1" dirty="0"/>
          </a:p>
        </p:txBody>
      </p:sp>
      <p:pic>
        <p:nvPicPr>
          <p:cNvPr id="5122" name="Picture 2" descr="D:\h drive backup\AAA GRC PROJECTS\16. RAJKOT SHILPA JWELLARY\DSC072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71570"/>
          </a:xfrm>
        </p:spPr>
        <p:txBody>
          <a:bodyPr/>
          <a:lstStyle/>
          <a:p>
            <a:r>
              <a:rPr lang="en-US" dirty="0" smtClean="0"/>
              <a:t>LEVELLING &amp; INSTALLATION</a:t>
            </a:r>
            <a:endParaRPr lang="en-IN" dirty="0"/>
          </a:p>
        </p:txBody>
      </p:sp>
      <p:pic>
        <p:nvPicPr>
          <p:cNvPr id="7170" name="Picture 2" descr="D:\h drive backup\AAA GRC PROJECTS\16. RAJKOT SHILPA JWELLARY\DSC071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7171" name="Picture 3" descr="D:\h drive backup\AAA GRC PROJECTS\16. RAJKOT SHILPA JWELLARY\DSC072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GRC PANELS BEING CLADDED</a:t>
            </a:r>
            <a:endParaRPr lang="en-IN" b="1" dirty="0"/>
          </a:p>
        </p:txBody>
      </p:sp>
      <p:pic>
        <p:nvPicPr>
          <p:cNvPr id="8194" name="Picture 2" descr="D:\h drive backup\AAA GRC PROJECTS\16. RAJKOT SHILPA JWELLARY\DSC071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3792" y="1920875"/>
            <a:ext cx="3325416" cy="4433888"/>
          </a:xfrm>
          <a:prstGeom prst="rect">
            <a:avLst/>
          </a:prstGeom>
          <a:noFill/>
        </p:spPr>
      </p:pic>
      <p:pic>
        <p:nvPicPr>
          <p:cNvPr id="8196" name="Picture 4" descr="D:\h drive backup\AAA GRC PROJECTS\16. RAJKOT SHILPA JWELLARY\DSC072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4792" y="1920875"/>
            <a:ext cx="3325416" cy="4433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GROOVES RECOMMENDED</a:t>
            </a:r>
            <a:br>
              <a:rPr lang="en-US" dirty="0" smtClean="0"/>
            </a:br>
            <a:r>
              <a:rPr lang="en-US" sz="2000" dirty="0" smtClean="0"/>
              <a:t>BETWEEN PANELS TO AVOID HAIRLINE CRACKS</a:t>
            </a:r>
            <a:endParaRPr lang="en-IN" dirty="0"/>
          </a:p>
        </p:txBody>
      </p:sp>
      <p:pic>
        <p:nvPicPr>
          <p:cNvPr id="10242" name="Picture 2" descr="D:\h drive backup\AAA GRC PROJECTS\16. RAJKOT SHILPA JWELLARY\IMG_20130920_1152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792" y="1920875"/>
            <a:ext cx="3325416" cy="4433888"/>
          </a:xfrm>
          <a:prstGeom prst="rect">
            <a:avLst/>
          </a:prstGeom>
          <a:noFill/>
        </p:spPr>
      </p:pic>
      <p:pic>
        <p:nvPicPr>
          <p:cNvPr id="10243" name="Picture 3" descr="D:\h drive backup\AAA GRC PROJECTS\16. RAJKOT SHILPA JWELLARY\IMG_20130917_1809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792" y="1920875"/>
            <a:ext cx="3325416" cy="4433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DECORATIVE PANEL WITH LOGO</a:t>
            </a:r>
            <a:endParaRPr lang="en-IN" b="1" dirty="0"/>
          </a:p>
        </p:txBody>
      </p:sp>
      <p:pic>
        <p:nvPicPr>
          <p:cNvPr id="12290" name="Picture 2" descr="D:\h drive backup\AAA GRC PROJECTS\16. RAJKOT SHILPA JWELLARY\IMG_20130917_1759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792" y="1920875"/>
            <a:ext cx="3325416" cy="4433888"/>
          </a:xfrm>
          <a:prstGeom prst="rect">
            <a:avLst/>
          </a:prstGeom>
          <a:noFill/>
        </p:spPr>
      </p:pic>
      <p:pic>
        <p:nvPicPr>
          <p:cNvPr id="12291" name="Picture 3" descr="D:\h drive backup\AAA GRC PROJECTS\16. RAJKOT SHILPA JWELLARY\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4792" y="1920875"/>
            <a:ext cx="3325416" cy="4433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CREATING LANDMARKS WITH GRC</a:t>
            </a:r>
            <a:endParaRPr lang="en-IN" b="1" dirty="0"/>
          </a:p>
        </p:txBody>
      </p:sp>
      <p:pic>
        <p:nvPicPr>
          <p:cNvPr id="11266" name="Picture 2" descr="D:\h drive backup\AAA GRC PROJECTS\16. RAJKOT SHILPA JWELLARY\IMG_20130918_1444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CONTACT DETAILS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smtClean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smtClean="0"/>
          </a:p>
          <a:p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480</TotalTime>
  <Words>113</Words>
  <Application>Microsoft Office PowerPoint</Application>
  <PresentationFormat>On-screen Show (4:3)</PresentationFormat>
  <Paragraphs>30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Aparajita</vt:lpstr>
      <vt:lpstr>Calibri</vt:lpstr>
      <vt:lpstr>Constantia</vt:lpstr>
      <vt:lpstr>Wingdings 2</vt:lpstr>
      <vt:lpstr>Flow</vt:lpstr>
      <vt:lpstr>THE GRC PANEL ENVELOPE TO A BUILDING STRUCTURE</vt:lpstr>
      <vt:lpstr>GEC PANEL SAMPLE FOR  TAJ GAUHATI</vt:lpstr>
      <vt:lpstr>THE TYPICAL PANEL MOLD</vt:lpstr>
      <vt:lpstr>PATTERN WORK OF A DECORATIVE PANEL</vt:lpstr>
      <vt:lpstr>THE PATTERN WORK  </vt:lpstr>
      <vt:lpstr>PATTERN TO GRC ELEMENT</vt:lpstr>
      <vt:lpstr> CORNER MOULD OF A PANEL FOR A PERFECT RIGHT ANGLE ON THE EXTERIOR BANDS FOR PANEL RIGIDITY &amp; STRENGTH - BACK OF A PANEL WITH GRC   </vt:lpstr>
      <vt:lpstr>GRC PANEL – BACK SIDE WITH BAND ALL ALONG THE PANEL,   STIFFENERS &amp; RIBS INBETWEEN THE BAND ON THE BACK SIDE</vt:lpstr>
      <vt:lpstr>THE GRC PANEL – WITH A GROOVE READY FOR INSTALLATION AT SITE</vt:lpstr>
      <vt:lpstr>CORNER GRC PANEL   STEEL BRACKETS SUPPORTING THE PANEL  SO THAT EVERY PANEL SUPPORTS ITS OWN WEIGHT </vt:lpstr>
      <vt:lpstr>GRC PANEL STEEL BRACKETS SUPPORTING THE PANEL </vt:lpstr>
      <vt:lpstr>LEVELLING &amp; INSTALLATION</vt:lpstr>
      <vt:lpstr>LEVELLING &amp; INSTALLATION</vt:lpstr>
      <vt:lpstr>GRC PANELS BEING CLADDED</vt:lpstr>
      <vt:lpstr>GROOVES RECOMMENDED BETWEEN PANELS TO AVOID HAIRLINE CRACKS</vt:lpstr>
      <vt:lpstr>DECORATIVE PANEL WITH LOGO</vt:lpstr>
      <vt:lpstr>CREATING LANDMARKS WITH GRC</vt:lpstr>
      <vt:lpstr>CONTACT DETAILS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GRC PANEL</dc:title>
  <dc:creator>abc</dc:creator>
  <cp:lastModifiedBy>ADMIN</cp:lastModifiedBy>
  <cp:revision>25</cp:revision>
  <dcterms:created xsi:type="dcterms:W3CDTF">2014-04-03T03:26:24Z</dcterms:created>
  <dcterms:modified xsi:type="dcterms:W3CDTF">2021-07-26T07:05:29Z</dcterms:modified>
</cp:coreProperties>
</file>